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435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31A49-038C-E044-AA2C-1B960A808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7269D5-573E-6FBB-A7DB-C634287F73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C3038-99E1-239C-D662-7C6BD3D76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8AC4-C73E-4C41-8C8C-499E16B8EE4C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AF58F-8F66-72F7-1FE5-6FA61DBC0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09C81-C9FD-C691-957D-D8DA84A8F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8D97C-B92B-449C-8D0E-D431C5EC68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117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AAF06-E100-9A98-8ADF-528DBAC9C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1D62CE-EC1C-DBD6-B8A9-A4A9B79441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C3B53-8541-9E27-05F0-D3372616C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8AC4-C73E-4C41-8C8C-499E16B8EE4C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D82CB-F6B0-951F-CFA7-0207EE13A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074E2-E79F-1D8F-85F5-BF511E908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8D97C-B92B-449C-8D0E-D431C5EC68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3462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407690-B9ED-9EF6-4F96-87278451AD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A4D879-7073-119E-902F-B18FD3D43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ED738-D382-2E30-7AED-CCAEF3461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8AC4-C73E-4C41-8C8C-499E16B8EE4C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8BFDF-FD1A-3D95-A6CC-6E312BAE6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F2674-E9BB-29D3-5567-3E2456E73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8D97C-B92B-449C-8D0E-D431C5EC68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0261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9DAE-7CF3-9729-5BFD-7FC0D9026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C9368-8DB9-2CCD-BCD2-FB15142E7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18E66-AAEF-DEE5-6D79-1CD550506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8AC4-C73E-4C41-8C8C-499E16B8EE4C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B2905-A81A-34EC-0B48-B00A5134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2C4B1-F136-6578-AA70-27D6497DC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8D97C-B92B-449C-8D0E-D431C5EC68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853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C9538-D832-414C-9C9F-246777112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A98CBB-E296-68AD-D1B9-F69BC3B46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19F3A-4BDE-E7A2-38A2-B6D3E23D4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8AC4-C73E-4C41-8C8C-499E16B8EE4C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A4665-023F-B7E0-E45C-608E9E4F7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96A2D-6992-64AA-658E-935B6A3EF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8D97C-B92B-449C-8D0E-D431C5EC68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422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3AE9B-8566-63D1-6EF1-03FD92EDD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C7057-E482-C938-AA76-7422D4758D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E153D0-006A-2E4B-BD90-5BB58AFEF9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1517AD-FB18-8D80-52ED-A50B6A35A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8AC4-C73E-4C41-8C8C-499E16B8EE4C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945B29-D488-2D29-8CA4-934EBED3C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0D101-B644-FFED-E266-4B283A216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8D97C-B92B-449C-8D0E-D431C5EC68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0485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EE82B-0C31-52B8-F093-F5A992062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CB61F4-04DE-512B-E271-AC449CF46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9F66E8-7B4C-FAAC-0EFF-C14D1BF01C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B85336-5C6F-6852-30B3-5D7BA20BCE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71BC3C-9B1C-DA21-B4AC-737B4D20A1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6C8FCA-BE08-043F-9D0D-DB27C95A8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8AC4-C73E-4C41-8C8C-499E16B8EE4C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732467-91ED-1A69-994B-44F897038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C60149-0400-6A7A-0DE0-C9E03DEF8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8D97C-B92B-449C-8D0E-D431C5EC68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326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98FBD-E435-A787-8DC6-0B1AAEB43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0AD540-6D6E-88F9-A8EB-21C9DB4B7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8AC4-C73E-4C41-8C8C-499E16B8EE4C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33FD69-D539-4256-DD91-41CC7EE26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362CB9-862D-E5AA-8F4F-38208C607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8D97C-B92B-449C-8D0E-D431C5EC68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0726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2F5909-517C-84D1-9D8B-E82751149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8AC4-C73E-4C41-8C8C-499E16B8EE4C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11E226-8D5C-A6F6-8D41-557E0B99C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B5BD1C-7023-402B-1AEA-65EF37596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8D97C-B92B-449C-8D0E-D431C5EC68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7733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2A871-5AC2-B501-9C67-2C6253572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88FA8-4134-5820-9A55-72B8DDD16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25062-AAB9-FD32-E6B7-0DDAC8592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A15551-14C9-3B50-95E9-28CD350FC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8AC4-C73E-4C41-8C8C-499E16B8EE4C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1ACA1-02E9-65AE-B34E-8DA3F00E7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D4F7A2-C813-C7FA-0D6F-918946B1A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8D97C-B92B-449C-8D0E-D431C5EC68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400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EB549-88A9-2F31-75DD-BF28B7855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48F087-FE94-0177-8EE8-AFCEE86B08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48E776-1FB1-1CD4-7183-9C5E6BDD9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64906D-0D15-7463-D8A9-1800B8414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8AC4-C73E-4C41-8C8C-499E16B8EE4C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DF4F5-2543-3FDF-796F-8904469C0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FEFD60-05E6-1BCA-9EEC-7FBA9DB2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8D97C-B92B-449C-8D0E-D431C5EC68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726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8707F5-2302-C494-754F-4FF870C6D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E85D00-508E-53F3-572B-F53DEA581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E9B98-C451-86A8-44A1-3EDA2388A0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48AC4-C73E-4C41-8C8C-499E16B8EE4C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584AB9-B73A-6D47-16E6-79005748E2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3A5E6-A12E-4325-58FD-B1631B09FF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78D97C-B92B-449C-8D0E-D431C5EC68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4305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y and white square and rectangular shapes&#10;&#10;AI-generated content may be incorrect.">
            <a:extLst>
              <a:ext uri="{FF2B5EF4-FFF2-40B4-BE49-F238E27FC236}">
                <a16:creationId xmlns:a16="http://schemas.microsoft.com/office/drawing/2014/main" id="{405141A5-2800-1E0F-A5B1-7556CC56FF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0024945" cy="685800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69D21EB-7A58-B632-8BBD-6ACF3C7D2951}"/>
              </a:ext>
            </a:extLst>
          </p:cNvPr>
          <p:cNvCxnSpPr/>
          <p:nvPr/>
        </p:nvCxnSpPr>
        <p:spPr>
          <a:xfrm>
            <a:off x="3118104" y="3200400"/>
            <a:ext cx="0" cy="215798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EA42454-A3CE-63F4-3DD8-920A75F721BD}"/>
              </a:ext>
            </a:extLst>
          </p:cNvPr>
          <p:cNvCxnSpPr/>
          <p:nvPr/>
        </p:nvCxnSpPr>
        <p:spPr>
          <a:xfrm>
            <a:off x="6812280" y="3200400"/>
            <a:ext cx="0" cy="215798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B32A28E-38E6-3407-8F54-A71866C9D5D1}"/>
              </a:ext>
            </a:extLst>
          </p:cNvPr>
          <p:cNvCxnSpPr>
            <a:cxnSpLocks/>
          </p:cNvCxnSpPr>
          <p:nvPr/>
        </p:nvCxnSpPr>
        <p:spPr>
          <a:xfrm>
            <a:off x="4660392" y="3328416"/>
            <a:ext cx="359665" cy="104241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C98505B-5449-C33B-1FEB-88CABE477E3A}"/>
              </a:ext>
            </a:extLst>
          </p:cNvPr>
          <p:cNvSpPr txBox="1"/>
          <p:nvPr/>
        </p:nvSpPr>
        <p:spPr>
          <a:xfrm>
            <a:off x="6693407" y="3244334"/>
            <a:ext cx="1417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8,3 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99B1DDC-BCB9-2829-15F4-75FFA737D83F}"/>
              </a:ext>
            </a:extLst>
          </p:cNvPr>
          <p:cNvSpPr txBox="1"/>
          <p:nvPr/>
        </p:nvSpPr>
        <p:spPr>
          <a:xfrm>
            <a:off x="7127748" y="4782312"/>
            <a:ext cx="7863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Café </a:t>
            </a:r>
            <a:r>
              <a:rPr lang="cs-CZ" dirty="0" err="1"/>
              <a:t>stock</a:t>
            </a:r>
            <a:endParaRPr lang="cs-CZ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4A051BA-2684-16C6-5659-65106BA84F98}"/>
              </a:ext>
            </a:extLst>
          </p:cNvPr>
          <p:cNvCxnSpPr/>
          <p:nvPr/>
        </p:nvCxnSpPr>
        <p:spPr>
          <a:xfrm>
            <a:off x="6565392" y="4443984"/>
            <a:ext cx="0" cy="9144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6F5435C4-C9E6-1829-53FA-2A8EA8FF5856}"/>
              </a:ext>
            </a:extLst>
          </p:cNvPr>
          <p:cNvSpPr txBox="1"/>
          <p:nvPr/>
        </p:nvSpPr>
        <p:spPr>
          <a:xfrm>
            <a:off x="6455664" y="4716518"/>
            <a:ext cx="1197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3 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568CB5-614B-D0FB-4D25-FEBCB7ABC7E7}"/>
              </a:ext>
            </a:extLst>
          </p:cNvPr>
          <p:cNvSpPr txBox="1"/>
          <p:nvPr/>
        </p:nvSpPr>
        <p:spPr>
          <a:xfrm>
            <a:off x="4636009" y="3613666"/>
            <a:ext cx="774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4,5 m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699E78B-D613-7691-FC1A-D25090CE8E2E}"/>
              </a:ext>
            </a:extLst>
          </p:cNvPr>
          <p:cNvCxnSpPr/>
          <p:nvPr/>
        </p:nvCxnSpPr>
        <p:spPr>
          <a:xfrm>
            <a:off x="3343656" y="3200400"/>
            <a:ext cx="0" cy="9144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4CFC26F-B852-D648-5BFD-32C5B28E894E}"/>
              </a:ext>
            </a:extLst>
          </p:cNvPr>
          <p:cNvSpPr txBox="1"/>
          <p:nvPr/>
        </p:nvSpPr>
        <p:spPr>
          <a:xfrm>
            <a:off x="2779775" y="4885682"/>
            <a:ext cx="1408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8,3 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1DC56D3-CAD6-2C46-09B9-9079D7DF3FFB}"/>
              </a:ext>
            </a:extLst>
          </p:cNvPr>
          <p:cNvSpPr txBox="1"/>
          <p:nvPr/>
        </p:nvSpPr>
        <p:spPr>
          <a:xfrm>
            <a:off x="2987042" y="3429000"/>
            <a:ext cx="883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3 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DBEAC2-28BD-9615-EFA2-0308502BB220}"/>
              </a:ext>
            </a:extLst>
          </p:cNvPr>
          <p:cNvSpPr txBox="1"/>
          <p:nvPr/>
        </p:nvSpPr>
        <p:spPr>
          <a:xfrm>
            <a:off x="1917197" y="3290500"/>
            <a:ext cx="926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Registration</a:t>
            </a:r>
            <a:endParaRPr lang="cs-CZ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5F58606-1982-8D3D-432B-614973C9474F}"/>
              </a:ext>
            </a:extLst>
          </p:cNvPr>
          <p:cNvCxnSpPr/>
          <p:nvPr/>
        </p:nvCxnSpPr>
        <p:spPr>
          <a:xfrm>
            <a:off x="6565392" y="2414016"/>
            <a:ext cx="96926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ECCC7EC0-FF41-F46A-F947-E26993D71BBB}"/>
              </a:ext>
            </a:extLst>
          </p:cNvPr>
          <p:cNvSpPr txBox="1"/>
          <p:nvPr/>
        </p:nvSpPr>
        <p:spPr>
          <a:xfrm>
            <a:off x="6743699" y="2094976"/>
            <a:ext cx="1170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3 m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D5934F9-364E-5935-0325-C680B33396DB}"/>
              </a:ext>
            </a:extLst>
          </p:cNvPr>
          <p:cNvCxnSpPr/>
          <p:nvPr/>
        </p:nvCxnSpPr>
        <p:spPr>
          <a:xfrm>
            <a:off x="4187950" y="2205490"/>
            <a:ext cx="210312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B98B4FD-6D06-A492-5B38-EB38EED7BF7F}"/>
              </a:ext>
            </a:extLst>
          </p:cNvPr>
          <p:cNvCxnSpPr/>
          <p:nvPr/>
        </p:nvCxnSpPr>
        <p:spPr>
          <a:xfrm>
            <a:off x="4340350" y="2147578"/>
            <a:ext cx="210312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61E4B38-8E6E-A06F-D2E1-BA810CE16B12}"/>
              </a:ext>
            </a:extLst>
          </p:cNvPr>
          <p:cNvCxnSpPr/>
          <p:nvPr/>
        </p:nvCxnSpPr>
        <p:spPr>
          <a:xfrm>
            <a:off x="4492750" y="2098810"/>
            <a:ext cx="210312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B2FDB17-6A23-8A80-0D8D-5EAD8225FA78}"/>
              </a:ext>
            </a:extLst>
          </p:cNvPr>
          <p:cNvCxnSpPr/>
          <p:nvPr/>
        </p:nvCxnSpPr>
        <p:spPr>
          <a:xfrm>
            <a:off x="4645150" y="2040898"/>
            <a:ext cx="210312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D3D9F944-F0C7-AC4B-BFAA-AEEC96FC70BA}"/>
              </a:ext>
            </a:extLst>
          </p:cNvPr>
          <p:cNvSpPr txBox="1"/>
          <p:nvPr/>
        </p:nvSpPr>
        <p:spPr>
          <a:xfrm>
            <a:off x="3343655" y="301752"/>
            <a:ext cx="3252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C2 150 </a:t>
            </a:r>
            <a:r>
              <a:rPr lang="cs-CZ" dirty="0" err="1"/>
              <a:t>people</a:t>
            </a:r>
            <a:endParaRPr lang="cs-CZ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0A48186-8980-79AC-2EF2-B0D18347953A}"/>
              </a:ext>
            </a:extLst>
          </p:cNvPr>
          <p:cNvSpPr txBox="1"/>
          <p:nvPr/>
        </p:nvSpPr>
        <p:spPr>
          <a:xfrm>
            <a:off x="274320" y="184665"/>
            <a:ext cx="2020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C1  60 </a:t>
            </a:r>
            <a:r>
              <a:rPr lang="cs-CZ" dirty="0" err="1"/>
              <a:t>people</a:t>
            </a:r>
            <a:endParaRPr lang="cs-CZ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1FFA147-1ED3-B9EB-021E-2C67B05D1E12}"/>
              </a:ext>
            </a:extLst>
          </p:cNvPr>
          <p:cNvSpPr txBox="1"/>
          <p:nvPr/>
        </p:nvSpPr>
        <p:spPr>
          <a:xfrm>
            <a:off x="3343655" y="911787"/>
            <a:ext cx="3252213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dirty="0" err="1"/>
              <a:t>Sponzors</a:t>
            </a:r>
            <a:endParaRPr lang="cs-CZ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578CFF4-14D9-E741-EF17-EB4E17E642AE}"/>
              </a:ext>
            </a:extLst>
          </p:cNvPr>
          <p:cNvSpPr txBox="1"/>
          <p:nvPr/>
        </p:nvSpPr>
        <p:spPr>
          <a:xfrm>
            <a:off x="2004291" y="1209964"/>
            <a:ext cx="1113810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Café station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5801C6A-AE0C-70EF-B32D-BC8983DF0B8D}"/>
              </a:ext>
            </a:extLst>
          </p:cNvPr>
          <p:cNvCxnSpPr>
            <a:cxnSpLocks/>
          </p:cNvCxnSpPr>
          <p:nvPr/>
        </p:nvCxnSpPr>
        <p:spPr>
          <a:xfrm>
            <a:off x="5828145" y="4447832"/>
            <a:ext cx="58124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36FD2FF-C717-66DB-9DCD-D6253081C2D8}"/>
              </a:ext>
            </a:extLst>
          </p:cNvPr>
          <p:cNvCxnSpPr>
            <a:cxnSpLocks/>
          </p:cNvCxnSpPr>
          <p:nvPr/>
        </p:nvCxnSpPr>
        <p:spPr>
          <a:xfrm flipH="1">
            <a:off x="5815954" y="4443984"/>
            <a:ext cx="19512" cy="16520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47D98836-F699-98D4-9EEC-E1897CC6AAA1}"/>
              </a:ext>
            </a:extLst>
          </p:cNvPr>
          <p:cNvSpPr txBox="1"/>
          <p:nvPr/>
        </p:nvSpPr>
        <p:spPr>
          <a:xfrm>
            <a:off x="5886227" y="4540351"/>
            <a:ext cx="557246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Café station</a:t>
            </a:r>
          </a:p>
        </p:txBody>
      </p:sp>
      <p:sp>
        <p:nvSpPr>
          <p:cNvPr id="53" name="Arrow: Down 52">
            <a:extLst>
              <a:ext uri="{FF2B5EF4-FFF2-40B4-BE49-F238E27FC236}">
                <a16:creationId xmlns:a16="http://schemas.microsoft.com/office/drawing/2014/main" id="{C40C1BE5-E68F-058F-9F92-43E5AB72E17F}"/>
              </a:ext>
            </a:extLst>
          </p:cNvPr>
          <p:cNvSpPr/>
          <p:nvPr/>
        </p:nvSpPr>
        <p:spPr>
          <a:xfrm>
            <a:off x="4501929" y="6222625"/>
            <a:ext cx="286442" cy="439839"/>
          </a:xfrm>
          <a:prstGeom prst="down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Arrow: Down 53">
            <a:extLst>
              <a:ext uri="{FF2B5EF4-FFF2-40B4-BE49-F238E27FC236}">
                <a16:creationId xmlns:a16="http://schemas.microsoft.com/office/drawing/2014/main" id="{717AA739-9A77-B95B-9FDA-2027E5CE335E}"/>
              </a:ext>
            </a:extLst>
          </p:cNvPr>
          <p:cNvSpPr/>
          <p:nvPr/>
        </p:nvSpPr>
        <p:spPr>
          <a:xfrm rot="16200000">
            <a:off x="9549601" y="2560407"/>
            <a:ext cx="286442" cy="439839"/>
          </a:xfrm>
          <a:prstGeom prst="down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9F7FA19-2225-96CB-310F-3F7EF36B202A}"/>
              </a:ext>
            </a:extLst>
          </p:cNvPr>
          <p:cNvSpPr txBox="1"/>
          <p:nvPr/>
        </p:nvSpPr>
        <p:spPr>
          <a:xfrm>
            <a:off x="7534656" y="2020824"/>
            <a:ext cx="679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lift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C19E85D2-9979-EC42-134E-BBD0AFF23E1F}"/>
              </a:ext>
            </a:extLst>
          </p:cNvPr>
          <p:cNvCxnSpPr>
            <a:cxnSpLocks/>
          </p:cNvCxnSpPr>
          <p:nvPr/>
        </p:nvCxnSpPr>
        <p:spPr>
          <a:xfrm>
            <a:off x="3118101" y="2421959"/>
            <a:ext cx="630938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1F083D8D-BB6B-0670-2514-9B65A04933CE}"/>
              </a:ext>
            </a:extLst>
          </p:cNvPr>
          <p:cNvSpPr txBox="1"/>
          <p:nvPr/>
        </p:nvSpPr>
        <p:spPr>
          <a:xfrm>
            <a:off x="3136784" y="2095947"/>
            <a:ext cx="883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2 m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E7E517E-95DF-EE9E-46C2-F2E5388114EE}"/>
              </a:ext>
            </a:extLst>
          </p:cNvPr>
          <p:cNvSpPr txBox="1"/>
          <p:nvPr/>
        </p:nvSpPr>
        <p:spPr>
          <a:xfrm rot="20326745">
            <a:off x="4595710" y="3521339"/>
            <a:ext cx="121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1 2 3 4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3A72168-97A7-2BB0-A63E-455E089269AB}"/>
              </a:ext>
            </a:extLst>
          </p:cNvPr>
          <p:cNvSpPr txBox="1"/>
          <p:nvPr/>
        </p:nvSpPr>
        <p:spPr>
          <a:xfrm rot="20326745">
            <a:off x="5200695" y="3313521"/>
            <a:ext cx="121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5 6 7 8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6C1E45F-D098-80D4-B2F7-C26583321FE1}"/>
              </a:ext>
            </a:extLst>
          </p:cNvPr>
          <p:cNvSpPr txBox="1"/>
          <p:nvPr/>
        </p:nvSpPr>
        <p:spPr>
          <a:xfrm>
            <a:off x="6613349" y="2372352"/>
            <a:ext cx="1088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9 10 11 12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FE9141F-FF28-2309-5346-251F60CA154D}"/>
              </a:ext>
            </a:extLst>
          </p:cNvPr>
          <p:cNvSpPr txBox="1"/>
          <p:nvPr/>
        </p:nvSpPr>
        <p:spPr>
          <a:xfrm>
            <a:off x="3146761" y="2390156"/>
            <a:ext cx="7971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13 14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01CA20E-491E-C504-19D9-2D07D922B11C}"/>
              </a:ext>
            </a:extLst>
          </p:cNvPr>
          <p:cNvSpPr txBox="1"/>
          <p:nvPr/>
        </p:nvSpPr>
        <p:spPr>
          <a:xfrm>
            <a:off x="3402110" y="5170885"/>
            <a:ext cx="1243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15-18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B8FF3F0-A0FD-9682-368B-E2D7D82C1D34}"/>
              </a:ext>
            </a:extLst>
          </p:cNvPr>
          <p:cNvSpPr txBox="1"/>
          <p:nvPr/>
        </p:nvSpPr>
        <p:spPr>
          <a:xfrm>
            <a:off x="3569683" y="4716518"/>
            <a:ext cx="5645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19-24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83B49CE-6ED6-B3B8-03FD-8C58302181E1}"/>
              </a:ext>
            </a:extLst>
          </p:cNvPr>
          <p:cNvSpPr txBox="1"/>
          <p:nvPr/>
        </p:nvSpPr>
        <p:spPr>
          <a:xfrm>
            <a:off x="3390739" y="4300511"/>
            <a:ext cx="5645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25-28</a:t>
            </a:r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E06869AC-F025-2235-72AC-07FCD90504E8}"/>
              </a:ext>
            </a:extLst>
          </p:cNvPr>
          <p:cNvSpPr/>
          <p:nvPr/>
        </p:nvSpPr>
        <p:spPr>
          <a:xfrm rot="16200000">
            <a:off x="9508040" y="856302"/>
            <a:ext cx="286442" cy="439839"/>
          </a:xfrm>
          <a:prstGeom prst="down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CED6421-517D-596E-C6A3-182D362C8668}"/>
              </a:ext>
            </a:extLst>
          </p:cNvPr>
          <p:cNvSpPr txBox="1"/>
          <p:nvPr/>
        </p:nvSpPr>
        <p:spPr>
          <a:xfrm>
            <a:off x="5962655" y="3213478"/>
            <a:ext cx="5645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29-32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282DDB5-2B6E-6F18-CE90-C9C630CD2738}"/>
              </a:ext>
            </a:extLst>
          </p:cNvPr>
          <p:cNvSpPr txBox="1"/>
          <p:nvPr/>
        </p:nvSpPr>
        <p:spPr>
          <a:xfrm>
            <a:off x="5783204" y="3644862"/>
            <a:ext cx="5645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33-38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1827C92-4B8C-BCB5-5297-40BB2108DE58}"/>
              </a:ext>
            </a:extLst>
          </p:cNvPr>
          <p:cNvSpPr txBox="1"/>
          <p:nvPr/>
        </p:nvSpPr>
        <p:spPr>
          <a:xfrm>
            <a:off x="5970421" y="4076246"/>
            <a:ext cx="5645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39-42</a:t>
            </a: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406CE7A2-E2FC-99E1-FB9D-2E3955CFA84F}"/>
              </a:ext>
            </a:extLst>
          </p:cNvPr>
          <p:cNvCxnSpPr/>
          <p:nvPr/>
        </p:nvCxnSpPr>
        <p:spPr>
          <a:xfrm flipH="1">
            <a:off x="3478038" y="3644862"/>
            <a:ext cx="30800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5" name="Isosceles Triangle 74">
            <a:extLst>
              <a:ext uri="{FF2B5EF4-FFF2-40B4-BE49-F238E27FC236}">
                <a16:creationId xmlns:a16="http://schemas.microsoft.com/office/drawing/2014/main" id="{FBC620BF-DF2D-1C31-6C07-25DA27ADC290}"/>
              </a:ext>
            </a:extLst>
          </p:cNvPr>
          <p:cNvSpPr/>
          <p:nvPr/>
        </p:nvSpPr>
        <p:spPr>
          <a:xfrm>
            <a:off x="3870890" y="3290500"/>
            <a:ext cx="262269" cy="199977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D24B2A7C-B038-D7AB-3095-7247B9D6F865}"/>
              </a:ext>
            </a:extLst>
          </p:cNvPr>
          <p:cNvSpPr/>
          <p:nvPr/>
        </p:nvSpPr>
        <p:spPr>
          <a:xfrm>
            <a:off x="4136684" y="5006734"/>
            <a:ext cx="262269" cy="199977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C3F99FEE-A0B1-CDF9-D5F3-36BA043829B5}"/>
              </a:ext>
            </a:extLst>
          </p:cNvPr>
          <p:cNvSpPr/>
          <p:nvPr/>
        </p:nvSpPr>
        <p:spPr>
          <a:xfrm>
            <a:off x="4700835" y="4953072"/>
            <a:ext cx="262269" cy="199977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B1B18238-F3CE-4736-7D95-09658FFC3E60}"/>
              </a:ext>
            </a:extLst>
          </p:cNvPr>
          <p:cNvSpPr txBox="1"/>
          <p:nvPr/>
        </p:nvSpPr>
        <p:spPr>
          <a:xfrm>
            <a:off x="3708526" y="3445107"/>
            <a:ext cx="5645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43-45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874F961-551E-3896-4165-4E0861A60725}"/>
              </a:ext>
            </a:extLst>
          </p:cNvPr>
          <p:cNvSpPr txBox="1"/>
          <p:nvPr/>
        </p:nvSpPr>
        <p:spPr>
          <a:xfrm>
            <a:off x="3971646" y="5181732"/>
            <a:ext cx="5645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46-48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7319AE4-B8BA-6633-A0E4-A9FB6DFFFFFF}"/>
              </a:ext>
            </a:extLst>
          </p:cNvPr>
          <p:cNvSpPr txBox="1"/>
          <p:nvPr/>
        </p:nvSpPr>
        <p:spPr>
          <a:xfrm>
            <a:off x="4568400" y="5124921"/>
            <a:ext cx="5645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49-51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71FB68A-A1A8-693B-EB78-60CF8E78B70A}"/>
              </a:ext>
            </a:extLst>
          </p:cNvPr>
          <p:cNvSpPr txBox="1"/>
          <p:nvPr/>
        </p:nvSpPr>
        <p:spPr>
          <a:xfrm>
            <a:off x="9957496" y="70919"/>
            <a:ext cx="223450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1-8 = UMBR, 4 postery na stojan tj. 4x stojany </a:t>
            </a:r>
            <a:r>
              <a:rPr lang="cs-CZ" sz="1200" dirty="0" err="1"/>
              <a:t>jednostr</a:t>
            </a:r>
            <a:r>
              <a:rPr lang="cs-CZ" sz="1200" dirty="0"/>
              <a:t>.</a:t>
            </a:r>
          </a:p>
          <a:p>
            <a:endParaRPr lang="cs-CZ" sz="1200" dirty="0"/>
          </a:p>
          <a:p>
            <a:r>
              <a:rPr lang="cs-CZ" sz="1200" dirty="0"/>
              <a:t>9-12 = </a:t>
            </a:r>
            <a:r>
              <a:rPr lang="cs-CZ" sz="1200" dirty="0" err="1"/>
              <a:t>PřF</a:t>
            </a:r>
            <a:r>
              <a:rPr lang="cs-CZ" sz="1200" dirty="0"/>
              <a:t> 1x pletivo 4 postery </a:t>
            </a:r>
            <a:r>
              <a:rPr lang="cs-CZ" sz="1200" dirty="0" err="1"/>
              <a:t>jednostr</a:t>
            </a:r>
            <a:r>
              <a:rPr lang="cs-CZ" sz="1200" dirty="0"/>
              <a:t>. </a:t>
            </a:r>
          </a:p>
          <a:p>
            <a:endParaRPr lang="cs-CZ" sz="1200" dirty="0"/>
          </a:p>
          <a:p>
            <a:r>
              <a:rPr lang="cs-CZ" sz="1200" dirty="0"/>
              <a:t>13-14 = UMBR, 4 postery na stojan tj. 1x stojany </a:t>
            </a:r>
            <a:r>
              <a:rPr lang="cs-CZ" sz="1200" dirty="0" err="1"/>
              <a:t>jednostr</a:t>
            </a:r>
            <a:r>
              <a:rPr lang="cs-CZ" sz="1200" dirty="0"/>
              <a:t>.</a:t>
            </a:r>
          </a:p>
          <a:p>
            <a:endParaRPr lang="cs-CZ" sz="1200" dirty="0"/>
          </a:p>
          <a:p>
            <a:r>
              <a:rPr lang="cs-CZ" sz="1200" dirty="0"/>
              <a:t>15-28 = UMBR, 4 postery na stojan tj. 3x stojany </a:t>
            </a:r>
            <a:r>
              <a:rPr lang="cs-CZ" sz="1200" dirty="0" err="1"/>
              <a:t>obstr</a:t>
            </a:r>
            <a:r>
              <a:rPr lang="cs-CZ" sz="1200" dirty="0"/>
              <a:t>. + 1x BC A0 </a:t>
            </a:r>
            <a:r>
              <a:rPr lang="cs-CZ" sz="1200" dirty="0" err="1"/>
              <a:t>obstr</a:t>
            </a:r>
            <a:r>
              <a:rPr lang="cs-CZ" sz="1200" dirty="0"/>
              <a:t>.</a:t>
            </a:r>
          </a:p>
          <a:p>
            <a:endParaRPr lang="cs-CZ" sz="1200" dirty="0"/>
          </a:p>
          <a:p>
            <a:r>
              <a:rPr lang="cs-CZ" sz="1200" dirty="0"/>
              <a:t>29-42 = UMBR, 4 postery na stojan tj. 3x stojany </a:t>
            </a:r>
            <a:r>
              <a:rPr lang="cs-CZ" sz="1200" dirty="0" err="1"/>
              <a:t>obstr</a:t>
            </a:r>
            <a:r>
              <a:rPr lang="cs-CZ" sz="1200" dirty="0"/>
              <a:t>. + 1x BC A0 </a:t>
            </a:r>
            <a:r>
              <a:rPr lang="cs-CZ" sz="1200" dirty="0" err="1"/>
              <a:t>obstr</a:t>
            </a:r>
            <a:r>
              <a:rPr lang="cs-CZ" sz="1200" dirty="0"/>
              <a:t>.</a:t>
            </a:r>
          </a:p>
          <a:p>
            <a:endParaRPr lang="cs-CZ" sz="1200" dirty="0"/>
          </a:p>
          <a:p>
            <a:r>
              <a:rPr lang="cs-CZ" sz="1200" dirty="0"/>
              <a:t>43-51 = 3x BC trojúhelník</a:t>
            </a:r>
          </a:p>
          <a:p>
            <a:endParaRPr lang="cs-CZ" sz="1200" dirty="0"/>
          </a:p>
          <a:p>
            <a:endParaRPr lang="cs-CZ" sz="1200" dirty="0"/>
          </a:p>
          <a:p>
            <a:r>
              <a:rPr lang="cs-CZ" sz="1200" b="1" dirty="0"/>
              <a:t>Počet stojanů (počet posterů)</a:t>
            </a:r>
          </a:p>
          <a:p>
            <a:r>
              <a:rPr lang="cs-CZ" sz="1200" dirty="0"/>
              <a:t>11 UMBR stojanů 5x2+6x4=34)</a:t>
            </a:r>
          </a:p>
          <a:p>
            <a:r>
              <a:rPr lang="cs-CZ" sz="1200" dirty="0"/>
              <a:t>2 A0 BC (2x2=4)</a:t>
            </a:r>
          </a:p>
          <a:p>
            <a:r>
              <a:rPr lang="cs-CZ" sz="1200" dirty="0"/>
              <a:t>3 BC trojúhelníky (3x3=9)</a:t>
            </a:r>
          </a:p>
          <a:p>
            <a:r>
              <a:rPr lang="cs-CZ" sz="1200" dirty="0"/>
              <a:t>1 </a:t>
            </a:r>
            <a:r>
              <a:rPr lang="cs-CZ" sz="1200" dirty="0" err="1"/>
              <a:t>PřF</a:t>
            </a:r>
            <a:r>
              <a:rPr lang="cs-CZ" sz="1200" dirty="0"/>
              <a:t> pletivo (4)</a:t>
            </a:r>
          </a:p>
        </p:txBody>
      </p:sp>
      <p:sp>
        <p:nvSpPr>
          <p:cNvPr id="2" name="TextBox 35">
            <a:extLst>
              <a:ext uri="{FF2B5EF4-FFF2-40B4-BE49-F238E27FC236}">
                <a16:creationId xmlns:a16="http://schemas.microsoft.com/office/drawing/2014/main" id="{FBF05D6E-57C4-7505-418A-946B9A9E85BC}"/>
              </a:ext>
            </a:extLst>
          </p:cNvPr>
          <p:cNvSpPr txBox="1"/>
          <p:nvPr/>
        </p:nvSpPr>
        <p:spPr>
          <a:xfrm>
            <a:off x="7355456" y="689270"/>
            <a:ext cx="152477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dirty="0" err="1"/>
              <a:t>Sponzors</a:t>
            </a:r>
            <a:endParaRPr lang="cs-CZ" dirty="0"/>
          </a:p>
        </p:txBody>
      </p:sp>
      <p:sp>
        <p:nvSpPr>
          <p:cNvPr id="3" name="TextBox 35">
            <a:extLst>
              <a:ext uri="{FF2B5EF4-FFF2-40B4-BE49-F238E27FC236}">
                <a16:creationId xmlns:a16="http://schemas.microsoft.com/office/drawing/2014/main" id="{94063ED9-A996-B148-E486-34CA0F84B778}"/>
              </a:ext>
            </a:extLst>
          </p:cNvPr>
          <p:cNvSpPr txBox="1"/>
          <p:nvPr/>
        </p:nvSpPr>
        <p:spPr>
          <a:xfrm>
            <a:off x="6661838" y="1804536"/>
            <a:ext cx="830147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dirty="0" err="1"/>
              <a:t>Sponz</a:t>
            </a:r>
            <a:endParaRPr lang="cs-CZ" dirty="0"/>
          </a:p>
        </p:txBody>
      </p:sp>
      <p:sp>
        <p:nvSpPr>
          <p:cNvPr id="4" name="TextBox 35">
            <a:extLst>
              <a:ext uri="{FF2B5EF4-FFF2-40B4-BE49-F238E27FC236}">
                <a16:creationId xmlns:a16="http://schemas.microsoft.com/office/drawing/2014/main" id="{084FBC57-FDC7-B4A7-EDE8-4C433D373E8E}"/>
              </a:ext>
            </a:extLst>
          </p:cNvPr>
          <p:cNvSpPr txBox="1"/>
          <p:nvPr/>
        </p:nvSpPr>
        <p:spPr>
          <a:xfrm>
            <a:off x="8284241" y="1497284"/>
            <a:ext cx="152477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dirty="0" err="1"/>
              <a:t>Sponzors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303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y and white square shapes&#10;&#10;AI-generated content may be incorrect.">
            <a:extLst>
              <a:ext uri="{FF2B5EF4-FFF2-40B4-BE49-F238E27FC236}">
                <a16:creationId xmlns:a16="http://schemas.microsoft.com/office/drawing/2014/main" id="{49C19EAD-4320-FE7C-E5D9-96DD8835C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124308" y="-2124309"/>
            <a:ext cx="6858000" cy="111066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CB1D88-3E07-947B-94D7-DEA31C4C7359}"/>
              </a:ext>
            </a:extLst>
          </p:cNvPr>
          <p:cNvSpPr txBox="1"/>
          <p:nvPr/>
        </p:nvSpPr>
        <p:spPr>
          <a:xfrm>
            <a:off x="3855563" y="2102178"/>
            <a:ext cx="697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/>
              <a:t>lift 2,4x2,4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6002D11-06CD-63AC-33B5-061F655BAF8A}"/>
              </a:ext>
            </a:extLst>
          </p:cNvPr>
          <p:cNvCxnSpPr/>
          <p:nvPr/>
        </p:nvCxnSpPr>
        <p:spPr>
          <a:xfrm>
            <a:off x="9926425" y="1300899"/>
            <a:ext cx="0" cy="103211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F1D7EDA-4A62-F44B-C55C-246A00842DBF}"/>
              </a:ext>
            </a:extLst>
          </p:cNvPr>
          <p:cNvSpPr txBox="1"/>
          <p:nvPr/>
        </p:nvSpPr>
        <p:spPr>
          <a:xfrm>
            <a:off x="10077254" y="1630837"/>
            <a:ext cx="8012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4 m</a:t>
            </a:r>
          </a:p>
          <a:p>
            <a:endParaRPr lang="cs-CZ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D2EA34D-F446-3804-AE0A-EE8CC963C3E7}"/>
              </a:ext>
            </a:extLst>
          </p:cNvPr>
          <p:cNvCxnSpPr/>
          <p:nvPr/>
        </p:nvCxnSpPr>
        <p:spPr>
          <a:xfrm flipH="1">
            <a:off x="9219414" y="2960016"/>
            <a:ext cx="556182" cy="59388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0374786-06F9-E1F4-ADB4-45CB629F4E10}"/>
              </a:ext>
            </a:extLst>
          </p:cNvPr>
          <p:cNvSpPr txBox="1"/>
          <p:nvPr/>
        </p:nvSpPr>
        <p:spPr>
          <a:xfrm>
            <a:off x="9605913" y="3289955"/>
            <a:ext cx="80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1,9 m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92CA2DE-050F-66DD-F247-A48CEAB351C8}"/>
              </a:ext>
            </a:extLst>
          </p:cNvPr>
          <p:cNvCxnSpPr>
            <a:cxnSpLocks/>
          </p:cNvCxnSpPr>
          <p:nvPr/>
        </p:nvCxnSpPr>
        <p:spPr>
          <a:xfrm>
            <a:off x="7409468" y="3940404"/>
            <a:ext cx="115949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116CD07-B9CA-0C6D-3A4F-86372CE4FD82}"/>
              </a:ext>
            </a:extLst>
          </p:cNvPr>
          <p:cNvSpPr txBox="1"/>
          <p:nvPr/>
        </p:nvSpPr>
        <p:spPr>
          <a:xfrm>
            <a:off x="7560297" y="3959257"/>
            <a:ext cx="1310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3,3 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F49AEA6-BC7F-1031-742B-1E9A6D37F0B9}"/>
              </a:ext>
            </a:extLst>
          </p:cNvPr>
          <p:cNvSpPr txBox="1"/>
          <p:nvPr/>
        </p:nvSpPr>
        <p:spPr>
          <a:xfrm>
            <a:off x="10073462" y="839234"/>
            <a:ext cx="886117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1200" dirty="0"/>
              <a:t>Café station B1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A464273-A4D6-1D64-21AF-8603569A7272}"/>
              </a:ext>
            </a:extLst>
          </p:cNvPr>
          <p:cNvSpPr txBox="1"/>
          <p:nvPr/>
        </p:nvSpPr>
        <p:spPr>
          <a:xfrm>
            <a:off x="9591776" y="3709571"/>
            <a:ext cx="886117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1200" dirty="0"/>
              <a:t>B2 100 </a:t>
            </a:r>
            <a:r>
              <a:rPr lang="cs-CZ" sz="1200" dirty="0" err="1"/>
              <a:t>people</a:t>
            </a:r>
            <a:endParaRPr lang="cs-CZ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3C8E47D-3198-A4F0-396B-AD1421B305F0}"/>
              </a:ext>
            </a:extLst>
          </p:cNvPr>
          <p:cNvSpPr txBox="1"/>
          <p:nvPr/>
        </p:nvSpPr>
        <p:spPr>
          <a:xfrm>
            <a:off x="7560297" y="4441844"/>
            <a:ext cx="886117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1200" dirty="0"/>
              <a:t>B3 50 </a:t>
            </a:r>
            <a:r>
              <a:rPr lang="cs-CZ" sz="1200" dirty="0" err="1"/>
              <a:t>people</a:t>
            </a:r>
            <a:endParaRPr lang="cs-CZ" sz="1200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648C8E9-A1B2-03E7-E2DC-C80E9F85B094}"/>
              </a:ext>
            </a:extLst>
          </p:cNvPr>
          <p:cNvCxnSpPr/>
          <p:nvPr/>
        </p:nvCxnSpPr>
        <p:spPr>
          <a:xfrm flipV="1">
            <a:off x="7230359" y="3709571"/>
            <a:ext cx="0" cy="2496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8499C0F2-4BB9-C57B-BA6F-5B4BEB8AE078}"/>
              </a:ext>
            </a:extLst>
          </p:cNvPr>
          <p:cNvCxnSpPr/>
          <p:nvPr/>
        </p:nvCxnSpPr>
        <p:spPr>
          <a:xfrm flipV="1">
            <a:off x="8674231" y="3709571"/>
            <a:ext cx="0" cy="2496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59F3558-D69B-A5CF-5997-3E1FFF6ED501}"/>
              </a:ext>
            </a:extLst>
          </p:cNvPr>
          <p:cNvCxnSpPr/>
          <p:nvPr/>
        </p:nvCxnSpPr>
        <p:spPr>
          <a:xfrm flipV="1">
            <a:off x="8975889" y="3533720"/>
            <a:ext cx="0" cy="2496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A1A273D-9F50-4FCA-2400-6ED2033E54E3}"/>
              </a:ext>
            </a:extLst>
          </p:cNvPr>
          <p:cNvCxnSpPr/>
          <p:nvPr/>
        </p:nvCxnSpPr>
        <p:spPr>
          <a:xfrm flipV="1">
            <a:off x="9844727" y="2710330"/>
            <a:ext cx="0" cy="2496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D1DF038-D87C-D189-03C8-39F706EE6C60}"/>
              </a:ext>
            </a:extLst>
          </p:cNvPr>
          <p:cNvCxnSpPr>
            <a:cxnSpLocks/>
          </p:cNvCxnSpPr>
          <p:nvPr/>
        </p:nvCxnSpPr>
        <p:spPr>
          <a:xfrm flipH="1">
            <a:off x="9773238" y="1157313"/>
            <a:ext cx="23095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DDF8034-6598-99FF-6BA1-611B314E285C}"/>
              </a:ext>
            </a:extLst>
          </p:cNvPr>
          <p:cNvCxnSpPr>
            <a:cxnSpLocks/>
          </p:cNvCxnSpPr>
          <p:nvPr/>
        </p:nvCxnSpPr>
        <p:spPr>
          <a:xfrm flipH="1">
            <a:off x="9775596" y="2450356"/>
            <a:ext cx="23095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2BCE6BAF-E35C-4858-DFE8-DF3D4D32F4FF}"/>
              </a:ext>
            </a:extLst>
          </p:cNvPr>
          <p:cNvCxnSpPr/>
          <p:nvPr/>
        </p:nvCxnSpPr>
        <p:spPr>
          <a:xfrm flipV="1">
            <a:off x="4554718" y="3553905"/>
            <a:ext cx="0" cy="2496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D25C69D6-1A7C-BEFD-82E2-92AA64CF142A}"/>
              </a:ext>
            </a:extLst>
          </p:cNvPr>
          <p:cNvCxnSpPr/>
          <p:nvPr/>
        </p:nvCxnSpPr>
        <p:spPr>
          <a:xfrm flipV="1">
            <a:off x="2510673" y="3553905"/>
            <a:ext cx="0" cy="2496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97F0B4D-C2EC-3F2A-249D-7ED9FC436709}"/>
              </a:ext>
            </a:extLst>
          </p:cNvPr>
          <p:cNvCxnSpPr/>
          <p:nvPr/>
        </p:nvCxnSpPr>
        <p:spPr>
          <a:xfrm flipV="1">
            <a:off x="416351" y="3553905"/>
            <a:ext cx="0" cy="2496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378C201D-EBC3-D731-4655-E41D89020540}"/>
              </a:ext>
            </a:extLst>
          </p:cNvPr>
          <p:cNvSpPr txBox="1"/>
          <p:nvPr/>
        </p:nvSpPr>
        <p:spPr>
          <a:xfrm>
            <a:off x="4374038" y="4185269"/>
            <a:ext cx="358217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1200" dirty="0"/>
              <a:t>B4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BAF4376-E9B4-D679-42FC-5719DE3581F7}"/>
              </a:ext>
            </a:extLst>
          </p:cNvPr>
          <p:cNvSpPr txBox="1"/>
          <p:nvPr/>
        </p:nvSpPr>
        <p:spPr>
          <a:xfrm>
            <a:off x="787005" y="4185268"/>
            <a:ext cx="358217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1200" dirty="0"/>
              <a:t>B6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F11549E-1128-DDE7-3AAE-EED2E52F2FB3}"/>
              </a:ext>
            </a:extLst>
          </p:cNvPr>
          <p:cNvSpPr txBox="1"/>
          <p:nvPr/>
        </p:nvSpPr>
        <p:spPr>
          <a:xfrm>
            <a:off x="2290445" y="4185268"/>
            <a:ext cx="358217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1200" dirty="0"/>
              <a:t>B5</a:t>
            </a:r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DB2FF3BD-45C3-8C48-36F1-BBF057F1352E}"/>
              </a:ext>
            </a:extLst>
          </p:cNvPr>
          <p:cNvSpPr/>
          <p:nvPr/>
        </p:nvSpPr>
        <p:spPr>
          <a:xfrm>
            <a:off x="3855563" y="3874416"/>
            <a:ext cx="358215" cy="249686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D3F08499-EB83-BE22-65DE-70B787B76ABB}"/>
              </a:ext>
            </a:extLst>
          </p:cNvPr>
          <p:cNvSpPr/>
          <p:nvPr/>
        </p:nvSpPr>
        <p:spPr>
          <a:xfrm>
            <a:off x="4829664" y="3874416"/>
            <a:ext cx="358215" cy="249686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889E85A5-24C7-57B5-8A98-577B9E09ED1E}"/>
              </a:ext>
            </a:extLst>
          </p:cNvPr>
          <p:cNvSpPr/>
          <p:nvPr/>
        </p:nvSpPr>
        <p:spPr>
          <a:xfrm>
            <a:off x="1867941" y="3803115"/>
            <a:ext cx="358215" cy="249686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559BB634-0F64-D9FC-B70D-DE7DE73077E0}"/>
              </a:ext>
            </a:extLst>
          </p:cNvPr>
          <p:cNvSpPr/>
          <p:nvPr/>
        </p:nvSpPr>
        <p:spPr>
          <a:xfrm>
            <a:off x="1085384" y="3783406"/>
            <a:ext cx="358215" cy="249686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EC7F9A2-469B-54AB-013A-6D0A680977FD}"/>
              </a:ext>
            </a:extLst>
          </p:cNvPr>
          <p:cNvSpPr txBox="1"/>
          <p:nvPr/>
        </p:nvSpPr>
        <p:spPr>
          <a:xfrm>
            <a:off x="1040668" y="2835173"/>
            <a:ext cx="23709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52               53                 54                55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3D3A38C-E488-CE1C-0C73-C0C21924CB3E}"/>
              </a:ext>
            </a:extLst>
          </p:cNvPr>
          <p:cNvSpPr txBox="1"/>
          <p:nvPr/>
        </p:nvSpPr>
        <p:spPr>
          <a:xfrm>
            <a:off x="787004" y="3112172"/>
            <a:ext cx="358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61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5B618BA-8B9F-23BA-5973-3A38C119E155}"/>
              </a:ext>
            </a:extLst>
          </p:cNvPr>
          <p:cNvSpPr txBox="1"/>
          <p:nvPr/>
        </p:nvSpPr>
        <p:spPr>
          <a:xfrm>
            <a:off x="1094655" y="3468829"/>
            <a:ext cx="5561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59 60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4681D81-2843-7F55-FA75-B2985CCF56A6}"/>
              </a:ext>
            </a:extLst>
          </p:cNvPr>
          <p:cNvSpPr txBox="1"/>
          <p:nvPr/>
        </p:nvSpPr>
        <p:spPr>
          <a:xfrm>
            <a:off x="1885364" y="3468829"/>
            <a:ext cx="5561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57 58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F577B0D-71EB-2926-EBF6-F0B4E422759C}"/>
              </a:ext>
            </a:extLst>
          </p:cNvPr>
          <p:cNvSpPr txBox="1"/>
          <p:nvPr/>
        </p:nvSpPr>
        <p:spPr>
          <a:xfrm>
            <a:off x="2832758" y="3468830"/>
            <a:ext cx="5561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56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5B9110B-DD08-EC83-D539-62E5D0028825}"/>
              </a:ext>
            </a:extLst>
          </p:cNvPr>
          <p:cNvSpPr txBox="1"/>
          <p:nvPr/>
        </p:nvSpPr>
        <p:spPr>
          <a:xfrm>
            <a:off x="3935689" y="2672731"/>
            <a:ext cx="5561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66 67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177319B-C4D9-9863-2182-8418509F9FE1}"/>
              </a:ext>
            </a:extLst>
          </p:cNvPr>
          <p:cNvSpPr txBox="1"/>
          <p:nvPr/>
        </p:nvSpPr>
        <p:spPr>
          <a:xfrm>
            <a:off x="3930982" y="1735133"/>
            <a:ext cx="801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68 69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50D1703-74AB-3D6F-26A5-16F3B96E2D80}"/>
              </a:ext>
            </a:extLst>
          </p:cNvPr>
          <p:cNvSpPr txBox="1"/>
          <p:nvPr/>
        </p:nvSpPr>
        <p:spPr>
          <a:xfrm>
            <a:off x="4119514" y="514238"/>
            <a:ext cx="1319750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1200" dirty="0"/>
              <a:t>Rest</a:t>
            </a:r>
          </a:p>
          <a:p>
            <a:r>
              <a:rPr lang="cs-CZ" sz="1200" dirty="0" err="1"/>
              <a:t>zona</a:t>
            </a:r>
            <a:endParaRPr lang="cs-CZ" sz="1200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3B5C3CC-A7A2-0BF1-0168-B0648E1AFB16}"/>
              </a:ext>
            </a:extLst>
          </p:cNvPr>
          <p:cNvSpPr/>
          <p:nvPr/>
        </p:nvSpPr>
        <p:spPr>
          <a:xfrm>
            <a:off x="5439265" y="592001"/>
            <a:ext cx="1715679" cy="70889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47F7FA3-BEB9-3325-1490-18C5567BA2A9}"/>
              </a:ext>
            </a:extLst>
          </p:cNvPr>
          <p:cNvSpPr/>
          <p:nvPr/>
        </p:nvSpPr>
        <p:spPr>
          <a:xfrm>
            <a:off x="5373278" y="1892903"/>
            <a:ext cx="1715679" cy="881232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E1576B3-464D-7F66-4935-60225938A240}"/>
              </a:ext>
            </a:extLst>
          </p:cNvPr>
          <p:cNvSpPr/>
          <p:nvPr/>
        </p:nvSpPr>
        <p:spPr>
          <a:xfrm>
            <a:off x="7532016" y="1862217"/>
            <a:ext cx="1715679" cy="881232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3D6EF8CA-BE0D-C1AB-19D2-13D278361F48}"/>
              </a:ext>
            </a:extLst>
          </p:cNvPr>
          <p:cNvSpPr/>
          <p:nvPr/>
        </p:nvSpPr>
        <p:spPr>
          <a:xfrm>
            <a:off x="5534454" y="3911875"/>
            <a:ext cx="1051742" cy="786659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85F10F0-6D41-D9F1-5ACE-F05583806109}"/>
              </a:ext>
            </a:extLst>
          </p:cNvPr>
          <p:cNvSpPr txBox="1"/>
          <p:nvPr/>
        </p:nvSpPr>
        <p:spPr>
          <a:xfrm>
            <a:off x="3757369" y="3441395"/>
            <a:ext cx="5561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62 63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7DECB62-16EF-CB3A-9CA7-8877A0CDD93B}"/>
              </a:ext>
            </a:extLst>
          </p:cNvPr>
          <p:cNvSpPr txBox="1"/>
          <p:nvPr/>
        </p:nvSpPr>
        <p:spPr>
          <a:xfrm>
            <a:off x="4730682" y="3432572"/>
            <a:ext cx="5561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64 65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D20A31B-63A3-F9CC-323F-978122766CA2}"/>
              </a:ext>
            </a:extLst>
          </p:cNvPr>
          <p:cNvSpPr txBox="1"/>
          <p:nvPr/>
        </p:nvSpPr>
        <p:spPr>
          <a:xfrm>
            <a:off x="4703189" y="2194510"/>
            <a:ext cx="458768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cs-CZ" sz="1200" dirty="0"/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F8A0AE18-B6A5-2104-D4C5-1AB70C9902BE}"/>
              </a:ext>
            </a:extLst>
          </p:cNvPr>
          <p:cNvCxnSpPr/>
          <p:nvPr/>
        </p:nvCxnSpPr>
        <p:spPr>
          <a:xfrm>
            <a:off x="5439264" y="839234"/>
            <a:ext cx="171568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F2CCD9DB-A0AA-2BF5-2B7E-DF031C0B9077}"/>
              </a:ext>
            </a:extLst>
          </p:cNvPr>
          <p:cNvCxnSpPr/>
          <p:nvPr/>
        </p:nvCxnSpPr>
        <p:spPr>
          <a:xfrm>
            <a:off x="7088957" y="592001"/>
            <a:ext cx="0" cy="70889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952091A8-5B4B-2854-A60B-91A8F2DA5798}"/>
              </a:ext>
            </a:extLst>
          </p:cNvPr>
          <p:cNvCxnSpPr/>
          <p:nvPr/>
        </p:nvCxnSpPr>
        <p:spPr>
          <a:xfrm>
            <a:off x="5373278" y="2012132"/>
            <a:ext cx="171567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DF2FBA1D-0668-DE6D-55C2-9B478F4F6F55}"/>
              </a:ext>
            </a:extLst>
          </p:cNvPr>
          <p:cNvCxnSpPr/>
          <p:nvPr/>
        </p:nvCxnSpPr>
        <p:spPr>
          <a:xfrm>
            <a:off x="6853287" y="1873632"/>
            <a:ext cx="0" cy="90050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8DC29CAD-80B2-3B35-F346-2FE9144531A3}"/>
              </a:ext>
            </a:extLst>
          </p:cNvPr>
          <p:cNvCxnSpPr/>
          <p:nvPr/>
        </p:nvCxnSpPr>
        <p:spPr>
          <a:xfrm>
            <a:off x="7532016" y="2012132"/>
            <a:ext cx="171567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9CEDD7A3-3FF3-C43B-9EBB-F55F38A75DD0}"/>
              </a:ext>
            </a:extLst>
          </p:cNvPr>
          <p:cNvCxnSpPr/>
          <p:nvPr/>
        </p:nvCxnSpPr>
        <p:spPr>
          <a:xfrm>
            <a:off x="8975889" y="1873632"/>
            <a:ext cx="0" cy="90050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ECE0E0C4-760F-EC5D-90DE-B480312A9042}"/>
              </a:ext>
            </a:extLst>
          </p:cNvPr>
          <p:cNvCxnSpPr/>
          <p:nvPr/>
        </p:nvCxnSpPr>
        <p:spPr>
          <a:xfrm>
            <a:off x="5534454" y="4052801"/>
            <a:ext cx="105174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CE1A0735-0690-CE39-D4D0-B2312B1A477E}"/>
              </a:ext>
            </a:extLst>
          </p:cNvPr>
          <p:cNvCxnSpPr/>
          <p:nvPr/>
        </p:nvCxnSpPr>
        <p:spPr>
          <a:xfrm>
            <a:off x="6297104" y="3927958"/>
            <a:ext cx="0" cy="77057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D5863B64-25E6-E1F6-D50B-E4248F3932DA}"/>
              </a:ext>
            </a:extLst>
          </p:cNvPr>
          <p:cNvSpPr txBox="1"/>
          <p:nvPr/>
        </p:nvSpPr>
        <p:spPr>
          <a:xfrm>
            <a:off x="5814439" y="551226"/>
            <a:ext cx="1084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5,5x2 m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6E6588D-9B4B-64EB-5832-C457DBB0A4EA}"/>
              </a:ext>
            </a:extLst>
          </p:cNvPr>
          <p:cNvSpPr txBox="1"/>
          <p:nvPr/>
        </p:nvSpPr>
        <p:spPr>
          <a:xfrm>
            <a:off x="5516111" y="4033092"/>
            <a:ext cx="12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3,5x3,5 m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76F41F4-0CDD-946A-18D0-83F0C01B85AC}"/>
              </a:ext>
            </a:extLst>
          </p:cNvPr>
          <p:cNvSpPr txBox="1"/>
          <p:nvPr/>
        </p:nvSpPr>
        <p:spPr>
          <a:xfrm>
            <a:off x="7532016" y="1968024"/>
            <a:ext cx="1084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5,5x3 m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E7764AA-86D2-72A5-DFFC-1F13C664DCEF}"/>
              </a:ext>
            </a:extLst>
          </p:cNvPr>
          <p:cNvSpPr txBox="1"/>
          <p:nvPr/>
        </p:nvSpPr>
        <p:spPr>
          <a:xfrm>
            <a:off x="5440046" y="1968024"/>
            <a:ext cx="1084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5,5x3 m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B752258C-7688-3AAF-2E99-ED40D751E6F9}"/>
              </a:ext>
            </a:extLst>
          </p:cNvPr>
          <p:cNvSpPr txBox="1"/>
          <p:nvPr/>
        </p:nvSpPr>
        <p:spPr>
          <a:xfrm rot="18723907">
            <a:off x="6561055" y="3860758"/>
            <a:ext cx="5561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70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B03E8EDB-4C9E-9560-E3D1-A778AC73FB39}"/>
              </a:ext>
            </a:extLst>
          </p:cNvPr>
          <p:cNvSpPr txBox="1"/>
          <p:nvPr/>
        </p:nvSpPr>
        <p:spPr>
          <a:xfrm>
            <a:off x="5647042" y="4363141"/>
            <a:ext cx="7349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71-82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26D5EF1D-E406-1E78-B804-EC6A4719C9F3}"/>
              </a:ext>
            </a:extLst>
          </p:cNvPr>
          <p:cNvSpPr txBox="1"/>
          <p:nvPr/>
        </p:nvSpPr>
        <p:spPr>
          <a:xfrm>
            <a:off x="5571958" y="2342415"/>
            <a:ext cx="6981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83-94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CC47A8DB-3ABB-1EC8-2E37-EFA42F24DC65}"/>
              </a:ext>
            </a:extLst>
          </p:cNvPr>
          <p:cNvSpPr txBox="1"/>
          <p:nvPr/>
        </p:nvSpPr>
        <p:spPr>
          <a:xfrm>
            <a:off x="7664711" y="2342415"/>
            <a:ext cx="6981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95-106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6748F763-EC3C-B952-6D4C-B2B10F4F5E27}"/>
              </a:ext>
            </a:extLst>
          </p:cNvPr>
          <p:cNvSpPr txBox="1"/>
          <p:nvPr/>
        </p:nvSpPr>
        <p:spPr>
          <a:xfrm>
            <a:off x="5882032" y="939560"/>
            <a:ext cx="9712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109-116</a:t>
            </a:r>
          </a:p>
        </p:txBody>
      </p: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15C4D193-E8ED-8F6A-DB89-FA5ED5A26F8D}"/>
              </a:ext>
            </a:extLst>
          </p:cNvPr>
          <p:cNvCxnSpPr/>
          <p:nvPr/>
        </p:nvCxnSpPr>
        <p:spPr>
          <a:xfrm>
            <a:off x="9247695" y="2152690"/>
            <a:ext cx="67873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A76EDDF9-544F-2413-2A05-9E77A7A043C1}"/>
              </a:ext>
            </a:extLst>
          </p:cNvPr>
          <p:cNvSpPr txBox="1"/>
          <p:nvPr/>
        </p:nvSpPr>
        <p:spPr>
          <a:xfrm>
            <a:off x="9294529" y="1891638"/>
            <a:ext cx="7160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3,15 m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7CCA9DDC-71CA-1661-FB7F-1DDCDCF5B756}"/>
              </a:ext>
            </a:extLst>
          </p:cNvPr>
          <p:cNvSpPr txBox="1"/>
          <p:nvPr/>
        </p:nvSpPr>
        <p:spPr>
          <a:xfrm>
            <a:off x="2070615" y="1134249"/>
            <a:ext cx="822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WC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DAF8A599-48D4-CC17-56DA-3BF21AF6286D}"/>
              </a:ext>
            </a:extLst>
          </p:cNvPr>
          <p:cNvSpPr txBox="1"/>
          <p:nvPr/>
        </p:nvSpPr>
        <p:spPr>
          <a:xfrm rot="18677596">
            <a:off x="9041220" y="2964544"/>
            <a:ext cx="6981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107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7B1E4499-14D1-D18D-0FEF-FCBC1E6AF97F}"/>
              </a:ext>
            </a:extLst>
          </p:cNvPr>
          <p:cNvSpPr txBox="1"/>
          <p:nvPr/>
        </p:nvSpPr>
        <p:spPr>
          <a:xfrm rot="5400000">
            <a:off x="8942963" y="2367940"/>
            <a:ext cx="7510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108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EC492D4-9200-B6B4-6F97-88C27D792793}"/>
              </a:ext>
            </a:extLst>
          </p:cNvPr>
          <p:cNvSpPr txBox="1"/>
          <p:nvPr/>
        </p:nvSpPr>
        <p:spPr>
          <a:xfrm>
            <a:off x="96666" y="4601521"/>
            <a:ext cx="6879168" cy="23083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1200" dirty="0"/>
              <a:t>52-55, 56 = 5x pevné katedrové nástěnky 2x </a:t>
            </a:r>
            <a:r>
              <a:rPr lang="cs-CZ" sz="1200" dirty="0" err="1"/>
              <a:t>PřF</a:t>
            </a:r>
            <a:r>
              <a:rPr lang="cs-CZ" sz="1200" dirty="0"/>
              <a:t> velké </a:t>
            </a:r>
          </a:p>
          <a:p>
            <a:r>
              <a:rPr lang="cs-CZ" sz="1200" dirty="0"/>
              <a:t>57-65 = 4x BC trojúhelník, jen dvě strany použity (lze nahradit novýma BC stojinami, nejisté, 8ks)</a:t>
            </a:r>
          </a:p>
          <a:p>
            <a:r>
              <a:rPr lang="cs-CZ" sz="1200" dirty="0"/>
              <a:t>61 = 1x A0 BC (lze nahradit novýma BC stojinami)</a:t>
            </a:r>
          </a:p>
          <a:p>
            <a:r>
              <a:rPr lang="cs-CZ" sz="1200" dirty="0"/>
              <a:t>66-69 = 2x </a:t>
            </a:r>
            <a:r>
              <a:rPr lang="cs-CZ" sz="1200" dirty="0" err="1"/>
              <a:t>PřF</a:t>
            </a:r>
            <a:r>
              <a:rPr lang="cs-CZ" sz="1200" dirty="0"/>
              <a:t> velké, 4 postery na stojan, ale </a:t>
            </a:r>
            <a:r>
              <a:rPr lang="cs-CZ" sz="1200" dirty="0" err="1"/>
              <a:t>jednostraně</a:t>
            </a:r>
            <a:endParaRPr lang="cs-CZ" sz="1200" dirty="0"/>
          </a:p>
          <a:p>
            <a:r>
              <a:rPr lang="cs-CZ" sz="1200" dirty="0"/>
              <a:t>70 = pevná velká korková nástěnka</a:t>
            </a:r>
          </a:p>
          <a:p>
            <a:r>
              <a:rPr lang="cs-CZ" sz="1200" dirty="0"/>
              <a:t>71-82 = 2x harmonika BC (tj 6 posterů na 1 stojan)</a:t>
            </a:r>
          </a:p>
          <a:p>
            <a:r>
              <a:rPr lang="cs-CZ" sz="1200" dirty="0"/>
              <a:t>83-94 = 2x </a:t>
            </a:r>
            <a:r>
              <a:rPr lang="cs-CZ" sz="1200" dirty="0" err="1"/>
              <a:t>PřF</a:t>
            </a:r>
            <a:r>
              <a:rPr lang="cs-CZ" sz="1200" dirty="0"/>
              <a:t> velké + 2x A0 BC</a:t>
            </a:r>
          </a:p>
          <a:p>
            <a:r>
              <a:rPr lang="cs-CZ" sz="1200" dirty="0"/>
              <a:t>95-106 = 2x </a:t>
            </a:r>
            <a:r>
              <a:rPr lang="cs-CZ" sz="1200" dirty="0" err="1"/>
              <a:t>PřF</a:t>
            </a:r>
            <a:r>
              <a:rPr lang="cs-CZ" sz="1200" dirty="0"/>
              <a:t> velké + 2x A0 BC</a:t>
            </a:r>
          </a:p>
          <a:p>
            <a:r>
              <a:rPr lang="cs-CZ" sz="1200" dirty="0"/>
              <a:t>109-116 = 2x </a:t>
            </a:r>
            <a:r>
              <a:rPr lang="cs-CZ" sz="1200" dirty="0" err="1"/>
              <a:t>PřF</a:t>
            </a:r>
            <a:r>
              <a:rPr lang="cs-CZ" sz="1200" dirty="0"/>
              <a:t> velké </a:t>
            </a:r>
          </a:p>
          <a:p>
            <a:r>
              <a:rPr lang="cs-CZ" sz="1200" dirty="0"/>
              <a:t>107 = 1x A0 BC </a:t>
            </a:r>
            <a:r>
              <a:rPr lang="cs-CZ" sz="1200" dirty="0" err="1"/>
              <a:t>jednpstr</a:t>
            </a:r>
            <a:r>
              <a:rPr lang="cs-CZ" sz="1200" dirty="0"/>
              <a:t>.</a:t>
            </a:r>
          </a:p>
          <a:p>
            <a:r>
              <a:rPr lang="cs-CZ" sz="1200" dirty="0"/>
              <a:t>108 = stojací nástěnka co je na B</a:t>
            </a:r>
          </a:p>
          <a:p>
            <a:endParaRPr lang="cs-CZ" sz="1200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B71F95C3-4F7F-0F2D-A90A-7A746C2DC985}"/>
              </a:ext>
            </a:extLst>
          </p:cNvPr>
          <p:cNvSpPr txBox="1"/>
          <p:nvPr/>
        </p:nvSpPr>
        <p:spPr>
          <a:xfrm>
            <a:off x="4128441" y="5106701"/>
            <a:ext cx="2395688" cy="15696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cs-CZ" sz="1200" dirty="0"/>
          </a:p>
          <a:p>
            <a:r>
              <a:rPr lang="cs-CZ" sz="1200" b="1" dirty="0"/>
              <a:t>Počet stojanů (počet posterů)</a:t>
            </a:r>
          </a:p>
          <a:p>
            <a:r>
              <a:rPr lang="cs-CZ" sz="1200" dirty="0"/>
              <a:t>7x </a:t>
            </a:r>
            <a:r>
              <a:rPr lang="cs-CZ" sz="1200" dirty="0" err="1"/>
              <a:t>jednostr</a:t>
            </a:r>
            <a:r>
              <a:rPr lang="cs-CZ" sz="1200" dirty="0"/>
              <a:t>. na B nástěnky (7)</a:t>
            </a:r>
          </a:p>
          <a:p>
            <a:r>
              <a:rPr lang="cs-CZ" sz="1200" dirty="0"/>
              <a:t>4x BC trojúhelník (2x4=8)</a:t>
            </a:r>
          </a:p>
          <a:p>
            <a:r>
              <a:rPr lang="cs-CZ" sz="1200" dirty="0"/>
              <a:t>6x A0 BC (1+1+2x4=10)</a:t>
            </a:r>
          </a:p>
          <a:p>
            <a:r>
              <a:rPr lang="cs-CZ" sz="1200" dirty="0"/>
              <a:t>8x </a:t>
            </a:r>
            <a:r>
              <a:rPr lang="cs-CZ" sz="1200" dirty="0" err="1"/>
              <a:t>PřF</a:t>
            </a:r>
            <a:r>
              <a:rPr lang="cs-CZ" sz="1200" dirty="0"/>
              <a:t> velké (2x2+6x4=28)</a:t>
            </a:r>
          </a:p>
          <a:p>
            <a:r>
              <a:rPr lang="cs-CZ" sz="1200" dirty="0"/>
              <a:t>2x harmonika BC (12)</a:t>
            </a:r>
          </a:p>
          <a:p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1877959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y and white computer monitor&#10;&#10;AI-generated content may be incorrect.">
            <a:extLst>
              <a:ext uri="{FF2B5EF4-FFF2-40B4-BE49-F238E27FC236}">
                <a16:creationId xmlns:a16="http://schemas.microsoft.com/office/drawing/2014/main" id="{89D579D3-914F-853D-3668-C8FEF321A9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099" y="202218"/>
            <a:ext cx="8453576" cy="4341502"/>
          </a:xfrm>
          <a:prstGeom prst="rect">
            <a:avLst/>
          </a:prstGeom>
        </p:spPr>
      </p:pic>
      <p:sp>
        <p:nvSpPr>
          <p:cNvPr id="6" name="Arrow: Down 5">
            <a:extLst>
              <a:ext uri="{FF2B5EF4-FFF2-40B4-BE49-F238E27FC236}">
                <a16:creationId xmlns:a16="http://schemas.microsoft.com/office/drawing/2014/main" id="{07CC932A-6071-775A-35B1-5C68BCA2DE5B}"/>
              </a:ext>
            </a:extLst>
          </p:cNvPr>
          <p:cNvSpPr/>
          <p:nvPr/>
        </p:nvSpPr>
        <p:spPr>
          <a:xfrm>
            <a:off x="4257445" y="4417487"/>
            <a:ext cx="286442" cy="439839"/>
          </a:xfrm>
          <a:prstGeom prst="down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CBC4A0-E385-51CF-88FD-5BC3578E71FF}"/>
              </a:ext>
            </a:extLst>
          </p:cNvPr>
          <p:cNvSpPr txBox="1"/>
          <p:nvPr/>
        </p:nvSpPr>
        <p:spPr>
          <a:xfrm>
            <a:off x="772998" y="1743959"/>
            <a:ext cx="3110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HAD</a:t>
            </a: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DA94FAB9-DA1F-CA09-0BB7-8AAF344D264D}"/>
              </a:ext>
            </a:extLst>
          </p:cNvPr>
          <p:cNvSpPr/>
          <p:nvPr/>
        </p:nvSpPr>
        <p:spPr>
          <a:xfrm rot="5400000">
            <a:off x="400571" y="1056579"/>
            <a:ext cx="286442" cy="439839"/>
          </a:xfrm>
          <a:prstGeom prst="down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847180-D15B-6CA5-4A11-63D57CE793AE}"/>
              </a:ext>
            </a:extLst>
          </p:cNvPr>
          <p:cNvSpPr txBox="1"/>
          <p:nvPr/>
        </p:nvSpPr>
        <p:spPr>
          <a:xfrm>
            <a:off x="3311364" y="685795"/>
            <a:ext cx="1545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SLON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C23B3F-3C62-F976-216D-315B34AD4151}"/>
              </a:ext>
            </a:extLst>
          </p:cNvPr>
          <p:cNvSpPr txBox="1"/>
          <p:nvPr/>
        </p:nvSpPr>
        <p:spPr>
          <a:xfrm>
            <a:off x="6485641" y="2375555"/>
            <a:ext cx="1065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WC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53878A-3E73-4023-AFCC-941CC80BD16F}"/>
              </a:ext>
            </a:extLst>
          </p:cNvPr>
          <p:cNvSpPr txBox="1"/>
          <p:nvPr/>
        </p:nvSpPr>
        <p:spPr>
          <a:xfrm>
            <a:off x="4678253" y="2372969"/>
            <a:ext cx="8364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117-120</a:t>
            </a:r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5CB34B-6EF7-3869-FBD7-BD86348BF72B}"/>
              </a:ext>
            </a:extLst>
          </p:cNvPr>
          <p:cNvSpPr/>
          <p:nvPr/>
        </p:nvSpPr>
        <p:spPr>
          <a:xfrm>
            <a:off x="4678253" y="1934520"/>
            <a:ext cx="358215" cy="249686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AA5F0BB-01FA-EA61-7072-98A78A1BDA16}"/>
              </a:ext>
            </a:extLst>
          </p:cNvPr>
          <p:cNvSpPr txBox="1"/>
          <p:nvPr/>
        </p:nvSpPr>
        <p:spPr>
          <a:xfrm>
            <a:off x="4509164" y="1701639"/>
            <a:ext cx="8364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FF0000"/>
                </a:solidFill>
              </a:rPr>
              <a:t>121-123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7D0C88-5C6E-7DC9-45FE-9D5E7327CF6C}"/>
              </a:ext>
            </a:extLst>
          </p:cNvPr>
          <p:cNvSpPr txBox="1"/>
          <p:nvPr/>
        </p:nvSpPr>
        <p:spPr>
          <a:xfrm>
            <a:off x="8251140" y="362629"/>
            <a:ext cx="3600445" cy="13849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dirty="0"/>
              <a:t>117-120 = </a:t>
            </a:r>
            <a:r>
              <a:rPr lang="cs-CZ" sz="1200" dirty="0" err="1"/>
              <a:t>PřF</a:t>
            </a:r>
            <a:r>
              <a:rPr lang="cs-CZ" sz="1200" dirty="0"/>
              <a:t> 1x pletivo 4 postery </a:t>
            </a:r>
            <a:r>
              <a:rPr lang="cs-CZ" sz="1200" dirty="0" err="1"/>
              <a:t>jednostr</a:t>
            </a:r>
            <a:r>
              <a:rPr lang="cs-CZ" sz="1200" dirty="0"/>
              <a:t>. </a:t>
            </a:r>
          </a:p>
          <a:p>
            <a:r>
              <a:rPr lang="cs-CZ" sz="1200" dirty="0"/>
              <a:t>121-123 = 1x BC trojúhelník</a:t>
            </a:r>
          </a:p>
          <a:p>
            <a:endParaRPr lang="cs-CZ" sz="1200" dirty="0"/>
          </a:p>
          <a:p>
            <a:r>
              <a:rPr lang="cs-CZ" sz="1200" b="1" dirty="0"/>
              <a:t>Počet stojanů (počet posterů)</a:t>
            </a:r>
            <a:r>
              <a:rPr lang="cs-CZ" sz="1200" dirty="0"/>
              <a:t> </a:t>
            </a:r>
            <a:r>
              <a:rPr lang="cs-CZ" sz="1200" dirty="0" err="1"/>
              <a:t>PřF</a:t>
            </a:r>
            <a:r>
              <a:rPr lang="cs-CZ" sz="1200" dirty="0"/>
              <a:t> 1x pletivo </a:t>
            </a:r>
            <a:endParaRPr lang="cs-CZ" sz="1200" b="1" dirty="0"/>
          </a:p>
          <a:p>
            <a:r>
              <a:rPr lang="cs-CZ" sz="1200" dirty="0" err="1"/>
              <a:t>PřF</a:t>
            </a:r>
            <a:r>
              <a:rPr lang="cs-CZ" sz="1200" dirty="0"/>
              <a:t> 1x pletivo (4) </a:t>
            </a:r>
          </a:p>
          <a:p>
            <a:r>
              <a:rPr lang="cs-CZ" sz="1200" dirty="0"/>
              <a:t>1x BC trojúhelník (3)</a:t>
            </a:r>
          </a:p>
          <a:p>
            <a:endParaRPr lang="cs-CZ" sz="1200" dirty="0"/>
          </a:p>
        </p:txBody>
      </p:sp>
      <p:sp>
        <p:nvSpPr>
          <p:cNvPr id="2" name="TextBox 35">
            <a:extLst>
              <a:ext uri="{FF2B5EF4-FFF2-40B4-BE49-F238E27FC236}">
                <a16:creationId xmlns:a16="http://schemas.microsoft.com/office/drawing/2014/main" id="{A4135C58-829B-649C-0421-B9D7A1369118}"/>
              </a:ext>
            </a:extLst>
          </p:cNvPr>
          <p:cNvSpPr txBox="1"/>
          <p:nvPr/>
        </p:nvSpPr>
        <p:spPr>
          <a:xfrm>
            <a:off x="1084082" y="656006"/>
            <a:ext cx="152477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dirty="0" err="1"/>
              <a:t>Sponzors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5272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</TotalTime>
  <Words>418</Words>
  <Application>Microsoft Office PowerPoint</Application>
  <PresentationFormat>Širokoúhlá obrazovka</PresentationFormat>
  <Paragraphs>113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Holá Eva</dc:creator>
  <cp:lastModifiedBy>Nedvěd Oldřich prof. RNDr. CSc.</cp:lastModifiedBy>
  <cp:revision>4</cp:revision>
  <cp:lastPrinted>2026-01-29T10:04:10Z</cp:lastPrinted>
  <dcterms:created xsi:type="dcterms:W3CDTF">2026-01-28T13:11:18Z</dcterms:created>
  <dcterms:modified xsi:type="dcterms:W3CDTF">2026-01-29T14:17:33Z</dcterms:modified>
</cp:coreProperties>
</file>